
<file path=[Content_Types].xml><?xml version="1.0" encoding="utf-8"?>
<Types xmlns="http://schemas.openxmlformats.org/package/2006/content-types"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slides/slide13.xml" ContentType="application/vnd.openxmlformats-officedocument.presentationml.slide+xml"/>
  <Override PartName="/ppt/theme/theme3.xml" ContentType="application/vnd.openxmlformats-officedocument.theme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heme/theme2.xml" ContentType="application/vnd.openxmlformats-officedocument.theme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2.xml" ContentType="application/vnd.openxmlformats-officedocument.presentationml.slideLayout+xml"/>
  <Override PartName="/ppt/slides/slide11.xml" ContentType="application/vnd.openxmlformats-officedocument.presentationml.slide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296" y="-112"/>
      </p:cViewPr>
      <p:guideLst>
        <p:guide orient="horz" pos="2075"/>
        <p:guide pos="29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10/5/16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10/5/16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10/5/16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2016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10/5/16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2016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10/5/16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6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" name="Picture 1" descr="1 The School Of Reinde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2389016"/>
            <a:ext cx="9144000" cy="1737968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155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We’ve had science</a:t>
            </a:r>
            <a:r>
              <a:rPr lang="en-US" dirty="0" smtClean="0"/>
              <a:t>.</a:t>
            </a:r>
          </a:p>
          <a:p>
            <a:pPr algn="r"/>
            <a:r>
              <a:rPr lang="en-US" dirty="0" smtClean="0"/>
              <a:t>(</a:t>
            </a:r>
            <a:r>
              <a:rPr lang="en-US" sz="2000" i="1" dirty="0"/>
              <a:t>spoken solo</a:t>
            </a:r>
            <a:r>
              <a:rPr lang="en-US" sz="2000" i="1" dirty="0" smtClean="0"/>
              <a:t>:</a:t>
            </a:r>
            <a:r>
              <a:rPr lang="en-US" dirty="0" smtClean="0"/>
              <a:t> E</a:t>
            </a:r>
            <a:r>
              <a:rPr lang="en-US" dirty="0"/>
              <a:t>=MC</a:t>
            </a:r>
            <a:r>
              <a:rPr lang="en-US" baseline="30000" dirty="0"/>
              <a:t>2</a:t>
            </a:r>
            <a:r>
              <a:rPr lang="en-US" dirty="0" smtClean="0"/>
              <a:t>)</a:t>
            </a:r>
          </a:p>
          <a:p>
            <a:pPr algn="r"/>
            <a:r>
              <a:rPr lang="en-US" dirty="0" smtClean="0"/>
              <a:t>Mathematics.</a:t>
            </a:r>
          </a:p>
          <a:p>
            <a:pPr algn="r"/>
            <a:r>
              <a:rPr lang="en-US" dirty="0" smtClean="0"/>
              <a:t>(</a:t>
            </a:r>
            <a:r>
              <a:rPr lang="en-US" sz="2000" i="1" dirty="0"/>
              <a:t>spoken </a:t>
            </a:r>
            <a:r>
              <a:rPr lang="en-US" sz="2000" i="1" dirty="0" smtClean="0"/>
              <a:t>solo:</a:t>
            </a:r>
            <a:r>
              <a:rPr lang="en-US" dirty="0" smtClean="0"/>
              <a:t> The square</a:t>
            </a:r>
          </a:p>
          <a:p>
            <a:pPr algn="r"/>
            <a:r>
              <a:rPr lang="en-US" dirty="0" smtClean="0"/>
              <a:t>root </a:t>
            </a:r>
            <a:r>
              <a:rPr lang="en-US" dirty="0"/>
              <a:t>of 64 is 8!)</a:t>
            </a:r>
          </a:p>
        </p:txBody>
      </p:sp>
      <p:pic>
        <p:nvPicPr>
          <p:cNvPr id="5" name="Picture 4" descr="ReindeerFly - SchoolRDeerScience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771" y="1930312"/>
            <a:ext cx="1451194" cy="42466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15727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/>
              <a:t>Then there’s music</a:t>
            </a:r>
            <a:r>
              <a:rPr lang="en-US" dirty="0" smtClean="0"/>
              <a:t>.</a:t>
            </a:r>
          </a:p>
          <a:p>
            <a:r>
              <a:rPr lang="en-US" dirty="0" smtClean="0"/>
              <a:t>(</a:t>
            </a:r>
            <a:r>
              <a:rPr lang="en-US" sz="2000" i="1" dirty="0" smtClean="0"/>
              <a:t>spoken solo:</a:t>
            </a:r>
            <a:r>
              <a:rPr lang="en-US" dirty="0" smtClean="0"/>
              <a:t> The </a:t>
            </a:r>
            <a:r>
              <a:rPr lang="en-US" dirty="0"/>
              <a:t>key of </a:t>
            </a:r>
            <a:r>
              <a:rPr lang="en-US" dirty="0" smtClean="0"/>
              <a:t>D</a:t>
            </a:r>
          </a:p>
          <a:p>
            <a:r>
              <a:rPr lang="en-US" dirty="0" smtClean="0"/>
              <a:t>has </a:t>
            </a:r>
            <a:r>
              <a:rPr lang="en-US" dirty="0"/>
              <a:t>2 sharps!</a:t>
            </a:r>
            <a:r>
              <a:rPr lang="en-US" dirty="0" smtClean="0"/>
              <a:t>)</a:t>
            </a:r>
          </a:p>
          <a:p>
            <a:r>
              <a:rPr lang="en-US" dirty="0" smtClean="0"/>
              <a:t>And </a:t>
            </a:r>
            <a:r>
              <a:rPr lang="en-US" dirty="0"/>
              <a:t>more</a:t>
            </a:r>
            <a:r>
              <a:rPr lang="en-US" dirty="0" smtClean="0"/>
              <a:t>!</a:t>
            </a:r>
          </a:p>
          <a:p>
            <a:r>
              <a:rPr lang="en-US" dirty="0" smtClean="0"/>
              <a:t>(</a:t>
            </a:r>
            <a:r>
              <a:rPr lang="en-US" sz="2000" i="1" dirty="0"/>
              <a:t>spoken solo</a:t>
            </a:r>
            <a:r>
              <a:rPr lang="en-US" sz="2000" i="1" dirty="0" smtClean="0"/>
              <a:t>:</a:t>
            </a:r>
            <a:r>
              <a:rPr lang="en-US" dirty="0" smtClean="0"/>
              <a:t> A WHOLE</a:t>
            </a:r>
          </a:p>
          <a:p>
            <a:r>
              <a:rPr lang="en-US" dirty="0" smtClean="0"/>
              <a:t>lot </a:t>
            </a:r>
            <a:r>
              <a:rPr lang="en-US" dirty="0"/>
              <a:t>more!)</a:t>
            </a:r>
          </a:p>
        </p:txBody>
      </p:sp>
      <p:pic>
        <p:nvPicPr>
          <p:cNvPr id="6" name="Picture 5" descr="ReindeerFly - SchoolRDeerMusic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6071" y="1930312"/>
            <a:ext cx="2326729" cy="42466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071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It’s a well-rounded education</a:t>
            </a:r>
            <a:r>
              <a:rPr lang="en-US" dirty="0" smtClean="0"/>
              <a:t>,</a:t>
            </a:r>
          </a:p>
          <a:p>
            <a:pPr algn="r"/>
            <a:r>
              <a:rPr lang="en-US" dirty="0" smtClean="0"/>
              <a:t>you see.</a:t>
            </a:r>
          </a:p>
          <a:p>
            <a:pPr algn="r"/>
            <a:r>
              <a:rPr lang="en-US" dirty="0" smtClean="0"/>
              <a:t>And </a:t>
            </a:r>
            <a:r>
              <a:rPr lang="en-US" dirty="0"/>
              <a:t>learning is the key.</a:t>
            </a:r>
          </a:p>
        </p:txBody>
      </p:sp>
      <p:pic>
        <p:nvPicPr>
          <p:cNvPr id="6" name="Picture 5" descr="ReindeerFly - SchoolRDeerBBall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35" y="2109697"/>
            <a:ext cx="1400598" cy="4246653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89285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indeerFly - SchoolRDeerScience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9062" y="3437596"/>
            <a:ext cx="979459" cy="286620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ctr"/>
            <a:r>
              <a:rPr lang="en-US" dirty="0"/>
              <a:t>And now our sights </a:t>
            </a:r>
            <a:r>
              <a:rPr lang="en-US" dirty="0" smtClean="0"/>
              <a:t>are</a:t>
            </a:r>
          </a:p>
          <a:p>
            <a:pPr algn="ctr"/>
            <a:r>
              <a:rPr lang="en-US" dirty="0" smtClean="0"/>
              <a:t>set </a:t>
            </a:r>
            <a:r>
              <a:rPr lang="en-US" dirty="0"/>
              <a:t>on the sky</a:t>
            </a:r>
            <a:r>
              <a:rPr lang="en-US" dirty="0" smtClean="0"/>
              <a:t>!</a:t>
            </a:r>
          </a:p>
          <a:p>
            <a:pPr algn="ctr"/>
            <a:r>
              <a:rPr lang="en-US" dirty="0" smtClean="0"/>
              <a:t>We </a:t>
            </a:r>
            <a:r>
              <a:rPr lang="en-US" dirty="0"/>
              <a:t>get to learn how to fly</a:t>
            </a:r>
            <a:r>
              <a:rPr lang="en-US" dirty="0" smtClean="0"/>
              <a:t>!</a:t>
            </a:r>
          </a:p>
          <a:p>
            <a:pPr algn="ctr"/>
            <a:r>
              <a:rPr lang="en-US" dirty="0" smtClean="0"/>
              <a:t>Fly! Fly! </a:t>
            </a:r>
          </a:p>
          <a:p>
            <a:pPr algn="ctr"/>
            <a:r>
              <a:rPr lang="en-US" sz="2000" i="1" dirty="0" smtClean="0"/>
              <a:t>(divisi, optional):</a:t>
            </a:r>
            <a:r>
              <a:rPr lang="en-US" dirty="0" smtClean="0"/>
              <a:t> Fly!</a:t>
            </a:r>
          </a:p>
          <a:p>
            <a:pPr algn="ctr"/>
            <a:endParaRPr lang="en-US" dirty="0"/>
          </a:p>
        </p:txBody>
      </p:sp>
      <p:pic>
        <p:nvPicPr>
          <p:cNvPr id="5" name="Picture 4" descr="ReindeerFly - SchoolRDeerBBallRG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8849" y="3341247"/>
            <a:ext cx="988640" cy="2997585"/>
          </a:xfrm>
          <a:prstGeom prst="rect">
            <a:avLst/>
          </a:prstGeom>
        </p:spPr>
      </p:pic>
      <p:pic>
        <p:nvPicPr>
          <p:cNvPr id="6" name="Picture 5" descr="ReindeerFly - SchoolRDeerMusicRG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2384" y="3533945"/>
            <a:ext cx="1570385" cy="2866204"/>
          </a:xfrm>
          <a:prstGeom prst="rect">
            <a:avLst/>
          </a:prstGeom>
        </p:spPr>
      </p:pic>
      <p:pic>
        <p:nvPicPr>
          <p:cNvPr id="8" name="Picture 7" descr="ReindeerFly - SchoolRDeerBooksRGB.t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19" y="3363314"/>
            <a:ext cx="962004" cy="3155235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77839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ctr"/>
            <a:r>
              <a:rPr lang="en-US" dirty="0"/>
              <a:t>Welcome all</a:t>
            </a:r>
            <a:r>
              <a:rPr lang="en-US" dirty="0" smtClean="0"/>
              <a:t>!</a:t>
            </a:r>
          </a:p>
          <a:p>
            <a:pPr algn="ctr"/>
            <a:r>
              <a:rPr lang="en-US" dirty="0" smtClean="0"/>
              <a:t>We’re </a:t>
            </a:r>
            <a:r>
              <a:rPr lang="en-US" dirty="0"/>
              <a:t>glad that you’re </a:t>
            </a:r>
            <a:r>
              <a:rPr lang="en-US" dirty="0" smtClean="0"/>
              <a:t>here.</a:t>
            </a:r>
          </a:p>
          <a:p>
            <a:pPr algn="ctr"/>
            <a:r>
              <a:rPr lang="en-US" dirty="0" smtClean="0"/>
              <a:t>It’s </a:t>
            </a:r>
            <a:r>
              <a:rPr lang="en-US" dirty="0"/>
              <a:t>been a great </a:t>
            </a:r>
            <a:r>
              <a:rPr lang="en-US" dirty="0" smtClean="0"/>
              <a:t>year</a:t>
            </a:r>
          </a:p>
          <a:p>
            <a:pPr algn="ctr"/>
            <a:r>
              <a:rPr lang="en-US" dirty="0" smtClean="0"/>
              <a:t>at </a:t>
            </a:r>
            <a:r>
              <a:rPr lang="en-US" dirty="0"/>
              <a:t>the School</a:t>
            </a:r>
            <a:r>
              <a:rPr lang="en-US" dirty="0" smtClean="0"/>
              <a:t> Of </a:t>
            </a:r>
            <a:r>
              <a:rPr lang="en-US" dirty="0"/>
              <a:t>Reindeer!</a:t>
            </a:r>
          </a:p>
        </p:txBody>
      </p:sp>
      <p:pic>
        <p:nvPicPr>
          <p:cNvPr id="7" name="Picture 6" descr="ReindeerFly - SettingRGB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547" y="4070097"/>
            <a:ext cx="4649074" cy="2296468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5606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ctr"/>
            <a:r>
              <a:rPr lang="en-US" dirty="0"/>
              <a:t>We’ve been </a:t>
            </a:r>
            <a:r>
              <a:rPr lang="en-US" dirty="0" smtClean="0"/>
              <a:t>learning</a:t>
            </a:r>
          </a:p>
          <a:p>
            <a:pPr algn="ctr"/>
            <a:r>
              <a:rPr lang="en-US" dirty="0" smtClean="0"/>
              <a:t>all </a:t>
            </a:r>
            <a:r>
              <a:rPr lang="en-US" dirty="0"/>
              <a:t>that we </a:t>
            </a:r>
            <a:r>
              <a:rPr lang="en-US" dirty="0" smtClean="0"/>
              <a:t>need.</a:t>
            </a:r>
          </a:p>
          <a:p>
            <a:pPr algn="ctr"/>
            <a:r>
              <a:rPr lang="en-US" dirty="0" smtClean="0"/>
              <a:t>Our </a:t>
            </a:r>
            <a:r>
              <a:rPr lang="en-US" dirty="0"/>
              <a:t>teachers will help </a:t>
            </a:r>
            <a:r>
              <a:rPr lang="en-US" dirty="0" smtClean="0"/>
              <a:t>us</a:t>
            </a:r>
          </a:p>
          <a:p>
            <a:pPr algn="ctr"/>
            <a:r>
              <a:rPr lang="en-US" dirty="0" smtClean="0"/>
              <a:t>so </a:t>
            </a:r>
            <a:r>
              <a:rPr lang="en-US" dirty="0"/>
              <a:t>we can succeed.</a:t>
            </a:r>
          </a:p>
        </p:txBody>
      </p:sp>
      <p:pic>
        <p:nvPicPr>
          <p:cNvPr id="6" name="Picture 5" descr="ReindeerFly - SettingRGB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547" y="4070097"/>
            <a:ext cx="4649074" cy="2296468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58525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We’ve learned our A, B, </a:t>
            </a:r>
            <a:r>
              <a:rPr lang="en-US" dirty="0" smtClean="0"/>
              <a:t>C’s.</a:t>
            </a:r>
          </a:p>
          <a:p>
            <a:r>
              <a:rPr lang="en-US" dirty="0" smtClean="0"/>
              <a:t>And </a:t>
            </a:r>
            <a:r>
              <a:rPr lang="en-US" dirty="0"/>
              <a:t>1, 2, 3’</a:t>
            </a:r>
            <a:r>
              <a:rPr lang="en-US" dirty="0" smtClean="0"/>
              <a:t>s.</a:t>
            </a:r>
          </a:p>
          <a:p>
            <a:r>
              <a:rPr lang="en-US" dirty="0" smtClean="0"/>
              <a:t>The </a:t>
            </a:r>
            <a:r>
              <a:rPr lang="en-US" dirty="0"/>
              <a:t>capital </a:t>
            </a:r>
            <a:r>
              <a:rPr lang="en-US" dirty="0" smtClean="0"/>
              <a:t>of New York</a:t>
            </a:r>
          </a:p>
          <a:p>
            <a:r>
              <a:rPr lang="en-US" dirty="0" smtClean="0"/>
              <a:t>is </a:t>
            </a:r>
            <a:r>
              <a:rPr lang="en-US" dirty="0"/>
              <a:t>Albany.</a:t>
            </a:r>
          </a:p>
        </p:txBody>
      </p:sp>
      <p:pic>
        <p:nvPicPr>
          <p:cNvPr id="4" name="Picture 3" descr="ReindeerFly - SchoolRDeerBooksRGB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4338" y="1975864"/>
            <a:ext cx="1369002" cy="449013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67149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It’s a well-rounded education</a:t>
            </a:r>
            <a:r>
              <a:rPr lang="en-US" dirty="0" smtClean="0"/>
              <a:t>,</a:t>
            </a:r>
          </a:p>
          <a:p>
            <a:pPr algn="r"/>
            <a:r>
              <a:rPr lang="en-US" dirty="0" smtClean="0"/>
              <a:t>you see.</a:t>
            </a:r>
          </a:p>
          <a:p>
            <a:pPr algn="r"/>
            <a:r>
              <a:rPr lang="en-US" dirty="0" smtClean="0"/>
              <a:t>And </a:t>
            </a:r>
            <a:r>
              <a:rPr lang="en-US" dirty="0"/>
              <a:t>learning is the key.</a:t>
            </a:r>
          </a:p>
        </p:txBody>
      </p:sp>
      <p:pic>
        <p:nvPicPr>
          <p:cNvPr id="8" name="Picture 7" descr="ReindeerFly - SchoolRDeerBBall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439" y="1930311"/>
            <a:ext cx="1400598" cy="4246653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45864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ctr"/>
            <a:r>
              <a:rPr lang="en-US" dirty="0"/>
              <a:t>Training’s hard</a:t>
            </a:r>
            <a:r>
              <a:rPr lang="en-US" dirty="0" smtClean="0"/>
              <a:t>,</a:t>
            </a:r>
          </a:p>
          <a:p>
            <a:pPr algn="ctr"/>
            <a:r>
              <a:rPr lang="en-US" dirty="0" smtClean="0"/>
              <a:t>but it’s </a:t>
            </a:r>
            <a:r>
              <a:rPr lang="en-US" dirty="0"/>
              <a:t>very clear</a:t>
            </a:r>
            <a:r>
              <a:rPr lang="en-US" dirty="0" smtClean="0"/>
              <a:t>,</a:t>
            </a:r>
          </a:p>
          <a:p>
            <a:pPr algn="ctr"/>
            <a:r>
              <a:rPr lang="en-US" dirty="0" smtClean="0"/>
              <a:t>our </a:t>
            </a:r>
            <a:r>
              <a:rPr lang="en-US" dirty="0"/>
              <a:t>hard work pays off at </a:t>
            </a:r>
            <a:r>
              <a:rPr lang="en-US" dirty="0" smtClean="0"/>
              <a:t>the</a:t>
            </a:r>
          </a:p>
          <a:p>
            <a:pPr algn="ctr"/>
            <a:r>
              <a:rPr lang="en-US" dirty="0" smtClean="0"/>
              <a:t>School </a:t>
            </a:r>
            <a:r>
              <a:rPr lang="en-US" dirty="0"/>
              <a:t>O</a:t>
            </a:r>
            <a:r>
              <a:rPr lang="en-US" dirty="0" smtClean="0"/>
              <a:t>f </a:t>
            </a:r>
            <a:r>
              <a:rPr lang="en-US" dirty="0"/>
              <a:t>Reindeer!</a:t>
            </a:r>
          </a:p>
        </p:txBody>
      </p:sp>
      <p:pic>
        <p:nvPicPr>
          <p:cNvPr id="6" name="Picture 5" descr="ReindeerFly - SettingRGB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547" y="4070097"/>
            <a:ext cx="4649074" cy="2296468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00110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ctr"/>
            <a:r>
              <a:rPr lang="en-US" dirty="0"/>
              <a:t>We’ve learned so </a:t>
            </a:r>
            <a:r>
              <a:rPr lang="en-US" dirty="0" smtClean="0"/>
              <a:t>much</a:t>
            </a:r>
          </a:p>
          <a:p>
            <a:pPr algn="ctr"/>
            <a:r>
              <a:rPr lang="en-US" dirty="0" smtClean="0"/>
              <a:t>we </a:t>
            </a:r>
            <a:r>
              <a:rPr lang="en-US" dirty="0"/>
              <a:t>can now </a:t>
            </a:r>
            <a:r>
              <a:rPr lang="en-US" dirty="0" smtClean="0"/>
              <a:t>try.</a:t>
            </a:r>
          </a:p>
          <a:p>
            <a:pPr algn="ctr"/>
            <a:r>
              <a:rPr lang="en-US" dirty="0" smtClean="0"/>
              <a:t>The </a:t>
            </a:r>
            <a:r>
              <a:rPr lang="en-US" dirty="0"/>
              <a:t>next thing we </a:t>
            </a:r>
            <a:r>
              <a:rPr lang="en-US" dirty="0" smtClean="0"/>
              <a:t>need</a:t>
            </a:r>
          </a:p>
          <a:p>
            <a:pPr algn="ctr"/>
            <a:r>
              <a:rPr lang="en-US" dirty="0" smtClean="0"/>
              <a:t>is </a:t>
            </a:r>
            <a:r>
              <a:rPr lang="en-US" dirty="0"/>
              <a:t>to learn how to fly!</a:t>
            </a:r>
          </a:p>
        </p:txBody>
      </p:sp>
      <p:pic>
        <p:nvPicPr>
          <p:cNvPr id="6" name="Picture 5" descr="ReindeerFly - SettingRGB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547" y="4070097"/>
            <a:ext cx="4649074" cy="2296468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5982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7959834" cy="5732936"/>
          </a:xfrm>
        </p:spPr>
        <p:txBody>
          <a:bodyPr/>
          <a:lstStyle/>
          <a:p>
            <a:pPr algn="r"/>
            <a:r>
              <a:rPr lang="en-US" dirty="0"/>
              <a:t>We’ve learned our A, B, </a:t>
            </a:r>
            <a:r>
              <a:rPr lang="en-US" dirty="0" smtClean="0"/>
              <a:t>C’s.</a:t>
            </a:r>
          </a:p>
          <a:p>
            <a:pPr algn="r"/>
            <a:r>
              <a:rPr lang="en-US" dirty="0" smtClean="0"/>
              <a:t>And </a:t>
            </a:r>
            <a:r>
              <a:rPr lang="en-US" dirty="0"/>
              <a:t>1, 2, 3’s</a:t>
            </a:r>
            <a:r>
              <a:rPr lang="en-US" dirty="0" smtClean="0"/>
              <a:t>.</a:t>
            </a:r>
          </a:p>
          <a:p>
            <a:pPr algn="r"/>
            <a:r>
              <a:rPr lang="en-US" dirty="0" smtClean="0"/>
              <a:t>(</a:t>
            </a:r>
            <a:r>
              <a:rPr lang="en-US" sz="2000" i="1" dirty="0" smtClean="0"/>
              <a:t>spoken:</a:t>
            </a:r>
            <a:r>
              <a:rPr lang="en-US" dirty="0" smtClean="0"/>
              <a:t> The </a:t>
            </a:r>
            <a:r>
              <a:rPr lang="en-US" dirty="0"/>
              <a:t>capital </a:t>
            </a:r>
            <a:r>
              <a:rPr lang="en-US" dirty="0" smtClean="0"/>
              <a:t>of</a:t>
            </a:r>
          </a:p>
          <a:p>
            <a:pPr algn="r"/>
            <a:r>
              <a:rPr lang="en-US" dirty="0" smtClean="0"/>
              <a:t>New </a:t>
            </a:r>
            <a:r>
              <a:rPr lang="en-US" dirty="0"/>
              <a:t>York is Albany.)</a:t>
            </a:r>
          </a:p>
        </p:txBody>
      </p:sp>
      <p:pic>
        <p:nvPicPr>
          <p:cNvPr id="6" name="Picture 5" descr="ReindeerFly - SchoolRDeerBooksRGB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441" y="1975864"/>
            <a:ext cx="1369002" cy="449013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9925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It’s a well-rounded education</a:t>
            </a:r>
            <a:r>
              <a:rPr lang="en-US" dirty="0" smtClean="0"/>
              <a:t>,</a:t>
            </a:r>
          </a:p>
          <a:p>
            <a:r>
              <a:rPr lang="en-US" dirty="0" smtClean="0"/>
              <a:t>you see.</a:t>
            </a:r>
          </a:p>
          <a:p>
            <a:r>
              <a:rPr lang="en-US" dirty="0" smtClean="0"/>
              <a:t>And </a:t>
            </a:r>
            <a:r>
              <a:rPr lang="en-US" dirty="0"/>
              <a:t>learning is the key.</a:t>
            </a:r>
          </a:p>
        </p:txBody>
      </p:sp>
      <p:pic>
        <p:nvPicPr>
          <p:cNvPr id="7" name="Picture 6" descr="ReindeerFly - SchoolRDeerBBall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8853" y="1930311"/>
            <a:ext cx="1400598" cy="4246653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777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282</Words>
  <Application>Microsoft Macintosh PowerPoint</Application>
  <PresentationFormat>On-screen Show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18</cp:revision>
  <cp:lastPrinted>2016-09-16T16:15:37Z</cp:lastPrinted>
  <dcterms:created xsi:type="dcterms:W3CDTF">2016-10-05T20:02:23Z</dcterms:created>
  <dcterms:modified xsi:type="dcterms:W3CDTF">2016-10-05T20:17:40Z</dcterms:modified>
</cp:coreProperties>
</file>